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22" r:id="rId2"/>
    <p:sldId id="323" r:id="rId3"/>
    <p:sldId id="259" r:id="rId4"/>
    <p:sldId id="321" r:id="rId5"/>
    <p:sldId id="296" r:id="rId6"/>
    <p:sldId id="297" r:id="rId7"/>
  </p:sldIdLst>
  <p:sldSz cx="12190413" cy="6859588"/>
  <p:notesSz cx="6858000" cy="9144000"/>
  <p:embeddedFontLs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맑은 고딕" pitchFamily="34" charset="-127"/>
      <p:regular r:id="rId14"/>
      <p:bold r:id="rId15"/>
    </p:embeddedFont>
    <p:embeddedFont>
      <p:font typeface="Arial Rounded MT Bold" pitchFamily="34" charset="0"/>
      <p:regular r:id="rId16"/>
    </p:embeddedFont>
    <p:embeddedFont>
      <p:font typeface="Calibri Light" pitchFamily="34" charset="0"/>
      <p:regular r:id="rId17"/>
      <p:italic r:id="rId18"/>
    </p:embeddedFont>
    <p:embeddedFont>
      <p:font typeface="Noto Sans" charset="0"/>
      <p:regular r:id="rId19"/>
      <p:bold r:id="rId20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EAC"/>
    <a:srgbClr val="030A24"/>
    <a:srgbClr val="0F131F"/>
    <a:srgbClr val="00223D"/>
    <a:srgbClr val="8B685D"/>
    <a:srgbClr val="252A85"/>
    <a:srgbClr val="1A76D4"/>
    <a:srgbClr val="7EB1DE"/>
    <a:srgbClr val="FBFBFB"/>
    <a:srgbClr val="0C0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59" autoAdjust="0"/>
    <p:restoredTop sz="96391" autoAdjust="0"/>
  </p:normalViewPr>
  <p:slideViewPr>
    <p:cSldViewPr>
      <p:cViewPr varScale="1">
        <p:scale>
          <a:sx n="71" d="100"/>
          <a:sy n="71" d="100"/>
        </p:scale>
        <p:origin x="-900" y="-96"/>
      </p:cViewPr>
      <p:guideLst>
        <p:guide orient="horz" pos="2160"/>
        <p:guide orient="horz" pos="2161"/>
        <p:guide pos="28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1270669" y="4206271"/>
            <a:ext cx="4032449" cy="9518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1270670" y="2437395"/>
            <a:ext cx="5616624" cy="198479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 smtClean="0"/>
              <a:t>입력하시오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D88EAC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2022-05-27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702718" y="2493690"/>
            <a:ext cx="9217024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1270669" y="4365898"/>
            <a:ext cx="4293086" cy="951825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We would like to offer you a stylish and reasonable presentation .</a:t>
            </a: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270670" y="2421682"/>
            <a:ext cx="5616624" cy="1984790"/>
          </a:xfrm>
        </p:spPr>
        <p:txBody>
          <a:bodyPr/>
          <a:lstStyle/>
          <a:p>
            <a:r>
              <a:rPr lang="en-US" altLang="ko-KR" sz="5400" b="1" dirty="0" smtClean="0">
                <a:solidFill>
                  <a:schemeClr val="tx1"/>
                </a:solidFill>
              </a:rPr>
              <a:t>Web Music Player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“</a:t>
            </a:r>
            <a:r>
              <a:rPr lang="en-US" altLang="ko-KR" b="1" dirty="0" smtClean="0">
                <a:solidFill>
                  <a:schemeClr val="tx1"/>
                </a:solidFill>
              </a:rPr>
              <a:t>Get the Beat”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Project Goal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en-US" b="1" dirty="0"/>
              <a:t>“Get the Beat” under the category of “MUSIC PLAYER APP” a Web based project.</a:t>
            </a:r>
            <a:endParaRPr lang="en-US" altLang="en-US" b="1" dirty="0" smtClean="0"/>
          </a:p>
          <a:p>
            <a:endParaRPr lang="en-US" altLang="en-US" b="1" dirty="0"/>
          </a:p>
          <a:p>
            <a:r>
              <a:rPr lang="en-US" altLang="en-US" b="1" dirty="0" smtClean="0"/>
              <a:t>The </a:t>
            </a:r>
            <a:r>
              <a:rPr lang="en-US" altLang="en-US" b="1" dirty="0"/>
              <a:t>main highlight of the project is to make the proposed  become a high learnability webplayer without too many complex features, enhance the interaction between the user and the media control so that the user can have a better experience to </a:t>
            </a:r>
            <a:r>
              <a:rPr lang="en-US" altLang="en-US" b="1" dirty="0" smtClean="0"/>
              <a:t>achieve </a:t>
            </a:r>
            <a:r>
              <a:rPr lang="en-US" altLang="en-US" b="1" dirty="0"/>
              <a:t>real pressure </a:t>
            </a:r>
            <a:r>
              <a:rPr lang="en-US" altLang="en-US" b="1" dirty="0" smtClean="0"/>
              <a:t>relief.</a:t>
            </a:r>
          </a:p>
          <a:p>
            <a:endParaRPr lang="en-US" altLang="ko-KR" b="1" dirty="0" smtClean="0"/>
          </a:p>
          <a:p>
            <a:r>
              <a:rPr lang="en-US" altLang="en-US" b="1" dirty="0"/>
              <a:t>The biggest difference between the music player and existing applications is that it is completely free for users to use.</a:t>
            </a:r>
            <a:endParaRPr lang="en-US" altLang="ko-KR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55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5807174" y="622765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atin typeface="+mj-lt"/>
                <a:ea typeface="맑은 고딕" panose="020B0503020000020004" pitchFamily="50" charset="-127"/>
              </a:rPr>
              <a:t>Functions</a:t>
            </a:r>
            <a:endParaRPr lang="ko-KR" altLang="en-US" sz="4400" b="1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5807175" y="1773610"/>
            <a:ext cx="5616624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 b="1" dirty="0" smtClean="0">
                <a:latin typeface="+mj-lt"/>
              </a:rPr>
              <a:t>01  Simple User Interface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200" b="1" dirty="0" smtClean="0">
                <a:latin typeface="+mj-lt"/>
              </a:rPr>
              <a:t>02  Able to play audio files  smoothly</a:t>
            </a:r>
            <a:endParaRPr lang="en-US" altLang="ko-KR" sz="2200" b="1" dirty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200" b="1" dirty="0" smtClean="0">
                <a:latin typeface="+mj-lt"/>
              </a:rPr>
              <a:t>03  Choose </a:t>
            </a:r>
            <a:r>
              <a:rPr lang="en-US" altLang="ko-KR" sz="2200" b="1" dirty="0" smtClean="0">
                <a:latin typeface="+mj-lt"/>
              </a:rPr>
              <a:t>your fav music from </a:t>
            </a:r>
            <a:r>
              <a:rPr lang="en-US" altLang="ko-KR" sz="2200" b="1" dirty="0" smtClean="0">
                <a:latin typeface="+mj-lt"/>
              </a:rPr>
              <a:t>Playlist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200" b="1" dirty="0" smtClean="0">
                <a:latin typeface="+mj-lt"/>
              </a:rPr>
              <a:t>04  Add music in Playlist</a:t>
            </a:r>
            <a:endParaRPr lang="en-US" altLang="ko-KR" sz="2200" b="1" dirty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200" b="1" dirty="0" smtClean="0">
                <a:latin typeface="+mj-lt"/>
              </a:rPr>
              <a:t>05  </a:t>
            </a:r>
            <a:r>
              <a:rPr lang="en-US" altLang="ko-KR" sz="2200" b="1" dirty="0" smtClean="0">
                <a:latin typeface="+mj-lt"/>
              </a:rPr>
              <a:t>Play and Pause Buttons</a:t>
            </a:r>
            <a:endParaRPr lang="en-US" altLang="ko-KR" sz="2200" b="1" dirty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200" b="1" dirty="0" smtClean="0">
                <a:latin typeface="+mj-lt"/>
              </a:rPr>
              <a:t>06  </a:t>
            </a:r>
            <a:r>
              <a:rPr lang="en-US" altLang="ko-KR" sz="2200" b="1" dirty="0" smtClean="0">
                <a:latin typeface="+mj-lt"/>
              </a:rPr>
              <a:t>Able to drag music forward or backward through timeline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200" b="1" dirty="0" smtClean="0">
                <a:latin typeface="+mj-lt"/>
              </a:rPr>
              <a:t>07  </a:t>
            </a:r>
            <a:r>
              <a:rPr lang="en-US" altLang="ko-KR" sz="2200" b="1" dirty="0" smtClean="0">
                <a:latin typeface="+mj-lt"/>
              </a:rPr>
              <a:t>Play music in a loop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200" b="1" dirty="0" smtClean="0">
                <a:latin typeface="+mj-lt"/>
              </a:rPr>
              <a:t>08  </a:t>
            </a:r>
            <a:r>
              <a:rPr lang="en-US" altLang="ko-KR" sz="2200" b="1" dirty="0" smtClean="0">
                <a:latin typeface="+mj-lt"/>
              </a:rPr>
              <a:t>Change music by clicking on Next Button</a:t>
            </a:r>
            <a:endParaRPr lang="en-US" altLang="ko-KR" sz="2200" b="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Languages used for Development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sz="2400" b="1" dirty="0" smtClean="0">
                <a:solidFill>
                  <a:schemeClr val="tx1"/>
                </a:solidFill>
              </a:rPr>
              <a:t>HTML  -   For front end  and basically for text related work.</a:t>
            </a:r>
          </a:p>
          <a:p>
            <a:endParaRPr lang="en-US" altLang="ko-KR" sz="2400" b="1" dirty="0" smtClean="0">
              <a:solidFill>
                <a:schemeClr val="tx1"/>
              </a:solidFill>
            </a:endParaRPr>
          </a:p>
          <a:p>
            <a:r>
              <a:rPr lang="en-US" altLang="ko-KR" sz="2400" b="1" dirty="0" smtClean="0">
                <a:solidFill>
                  <a:schemeClr val="tx1"/>
                </a:solidFill>
              </a:rPr>
              <a:t>CSS   -  CSS is use for styling of Web Page</a:t>
            </a:r>
          </a:p>
          <a:p>
            <a:endParaRPr lang="en-US" altLang="ko-KR" sz="2400" b="1" dirty="0">
              <a:solidFill>
                <a:schemeClr val="tx1"/>
              </a:solidFill>
            </a:endParaRPr>
          </a:p>
          <a:p>
            <a:r>
              <a:rPr lang="en-US" altLang="ko-KR" sz="2400" b="1" dirty="0" smtClean="0">
                <a:solidFill>
                  <a:schemeClr val="tx1"/>
                </a:solidFill>
              </a:rPr>
              <a:t>PHP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-  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PHP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is used for backend and basically for logic related work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sz="2400" b="1" dirty="0" smtClean="0">
                <a:solidFill>
                  <a:schemeClr val="tx1"/>
                </a:solidFill>
              </a:rPr>
              <a:t>SQL – SQL is used  to connect Database.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Tools to Use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09521" y="1341562"/>
            <a:ext cx="10971372" cy="4968551"/>
          </a:xfrm>
        </p:spPr>
        <p:txBody>
          <a:bodyPr/>
          <a:lstStyle/>
          <a:p>
            <a:endParaRPr lang="en-US" altLang="en-US" b="1" dirty="0" smtClean="0"/>
          </a:p>
          <a:p>
            <a:r>
              <a:rPr lang="en-US" altLang="en-US" b="1" dirty="0" smtClean="0"/>
              <a:t>1</a:t>
            </a:r>
            <a:r>
              <a:rPr lang="en-US" altLang="en-US" b="1" dirty="0"/>
              <a:t>. Software Requirement</a:t>
            </a:r>
          </a:p>
          <a:p>
            <a:r>
              <a:rPr lang="en-US" altLang="en-US" b="1" dirty="0"/>
              <a:t>    A. Visual Studio Code</a:t>
            </a:r>
          </a:p>
          <a:p>
            <a:r>
              <a:rPr lang="en-US" altLang="en-US" b="1" dirty="0"/>
              <a:t>    B. Google Chrome </a:t>
            </a:r>
            <a:r>
              <a:rPr lang="en-US" altLang="en-US" b="1" dirty="0" smtClean="0"/>
              <a:t>Browser</a:t>
            </a:r>
            <a:endParaRPr lang="en-US" altLang="en-US" b="1" dirty="0" smtClean="0"/>
          </a:p>
          <a:p>
            <a:r>
              <a:rPr lang="en-US" altLang="en-US" b="1" dirty="0" smtClean="0"/>
              <a:t>    C. XAMP Server</a:t>
            </a:r>
            <a:endParaRPr lang="en-US" altLang="en-US" b="1" dirty="0"/>
          </a:p>
          <a:p>
            <a:endParaRPr lang="en-US" altLang="en-US" b="1" dirty="0" smtClean="0"/>
          </a:p>
          <a:p>
            <a:endParaRPr lang="en-US" altLang="en-US" b="1" dirty="0"/>
          </a:p>
          <a:p>
            <a:r>
              <a:rPr lang="en-US" altLang="en-US" b="1" dirty="0"/>
              <a:t>2. Hardware Requirement</a:t>
            </a:r>
          </a:p>
          <a:p>
            <a:r>
              <a:rPr lang="en-US" altLang="en-US" b="1" dirty="0"/>
              <a:t>    </a:t>
            </a:r>
            <a:r>
              <a:rPr lang="en-US" altLang="en-US" b="1" dirty="0" smtClean="0"/>
              <a:t>A Laptop</a:t>
            </a:r>
            <a:endParaRPr lang="en-US" altLang="en-US" b="1" dirty="0"/>
          </a:p>
          <a:p>
            <a:r>
              <a:rPr lang="en-US" altLang="en-US" b="1" dirty="0"/>
              <a:t>   - Processor: Intel(R) Core(TM) i7-4500U CPU @ 1.80GHz 2.40 GHz</a:t>
            </a:r>
          </a:p>
          <a:p>
            <a:r>
              <a:rPr lang="en-US" altLang="en-US" b="1" dirty="0"/>
              <a:t>    - RAM: 8.00 GB</a:t>
            </a:r>
          </a:p>
          <a:p>
            <a:r>
              <a:rPr lang="en-US" altLang="en-US" b="1" dirty="0"/>
              <a:t>    - Graphic Card: NVIDIA GeForce GT 740M</a:t>
            </a:r>
          </a:p>
          <a:p>
            <a:r>
              <a:rPr lang="en-US" altLang="en-US" b="1" dirty="0"/>
              <a:t>    - Hard Disk storage: 1TB</a:t>
            </a:r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Arial Rounded MT Bold" pitchFamily="34" charset="0"/>
              </a:rPr>
              <a:t>THANK YOU</a:t>
            </a:r>
            <a:endParaRPr lang="ko-KR" altLang="en-US" dirty="0">
              <a:latin typeface="Arial Rounded MT Bold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12620</TotalTime>
  <Words>276</Words>
  <Application>Microsoft Office PowerPoint</Application>
  <PresentationFormat>Custom</PresentationFormat>
  <Paragraphs>43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맑은 고딕</vt:lpstr>
      <vt:lpstr>Arial Rounded MT Bold</vt:lpstr>
      <vt:lpstr>굴림체</vt:lpstr>
      <vt:lpstr>Calibri Light</vt:lpstr>
      <vt:lpstr>Noto Sans</vt:lpstr>
      <vt:lpstr>Office 테마</vt:lpstr>
      <vt:lpstr>Web Music Player “Get the Beat”</vt:lpstr>
      <vt:lpstr>Project Goal</vt:lpstr>
      <vt:lpstr>PowerPoint Presentation</vt:lpstr>
      <vt:lpstr>Languages used for Development</vt:lpstr>
      <vt:lpstr>Tools to Use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ADMIN</cp:lastModifiedBy>
  <cp:revision>19</cp:revision>
  <dcterms:created xsi:type="dcterms:W3CDTF">2010-02-01T08:03:16Z</dcterms:created>
  <dcterms:modified xsi:type="dcterms:W3CDTF">2022-05-26T21:37:48Z</dcterms:modified>
  <cp:category>www.slidemembers.com</cp:category>
</cp:coreProperties>
</file>